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76" r:id="rId3"/>
    <p:sldId id="288" r:id="rId4"/>
    <p:sldId id="289" r:id="rId5"/>
    <p:sldId id="275" r:id="rId6"/>
  </p:sldIdLst>
  <p:sldSz cx="9144000" cy="5143500" type="screen16x9"/>
  <p:notesSz cx="10234295" cy="7103745"/>
  <p:embeddedFontLst>
    <p:embeddedFont>
      <p:font typeface="华文楷体" panose="02010600040101010101" charset="-122"/>
      <p:regular r:id="rId14"/>
    </p:embeddedFont>
  </p:embeddedFontLst>
  <p:custDataLst>
    <p:tags r:id="rId15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90" userDrawn="1">
          <p15:clr>
            <a:srgbClr val="A4A3A4"/>
          </p15:clr>
        </p15:guide>
        <p15:guide id="2" pos="288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/>
    <p:restoredTop sz="94660"/>
  </p:normalViewPr>
  <p:slideViewPr>
    <p:cSldViewPr snapToGrid="0" showGuides="1">
      <p:cViewPr varScale="1">
        <p:scale>
          <a:sx n="122" d="100"/>
          <a:sy n="122" d="100"/>
        </p:scale>
        <p:origin x="63" y="273"/>
      </p:cViewPr>
      <p:guideLst>
        <p:guide orient="horz" pos="1690"/>
        <p:guide pos="28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3.xml"/><Relationship Id="rId14" Type="http://schemas.openxmlformats.org/officeDocument/2006/relationships/font" Target="fonts/font1.fntdata"/><Relationship Id="rId13" Type="http://schemas.openxmlformats.org/officeDocument/2006/relationships/customXml" Target="../customXml/item1.xml"/><Relationship Id="rId12" Type="http://schemas.openxmlformats.org/officeDocument/2006/relationships/customXmlProps" Target="../customXml/itemProps2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1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93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797066" y="0"/>
            <a:ext cx="4434861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93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747325"/>
            <a:ext cx="4434861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3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797066" y="6747325"/>
            <a:ext cx="4434861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3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1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1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1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1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92"/>
            <a:ext cx="7886700" cy="4359642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3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3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3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3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3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3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3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3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6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3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3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6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3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3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24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8035" indent="0">
              <a:buNone/>
              <a:defRPr sz="1050"/>
            </a:lvl7pPr>
            <a:lvl8pPr marL="2400935" indent="0">
              <a:buNone/>
              <a:defRPr sz="1050"/>
            </a:lvl8pPr>
            <a:lvl9pPr marL="2743835" indent="0">
              <a:buNone/>
              <a:defRPr sz="105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3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3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 anchorCtr="0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628650" y="1370013"/>
            <a:ext cx="7886700" cy="32639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 indent="-22860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indent="-228600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indent="-228600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indent="-228600" fontAlgn="auto"/>
            <a:r>
              <a:rPr lang="zh-CN" altLang="en-US" sz="1350" strike="noStrike" noProof="1"/>
              <a:t>第四级</a:t>
            </a:r>
            <a:endParaRPr lang="zh-CN" altLang="en-US" strike="noStrike" noProof="1"/>
          </a:p>
          <a:p>
            <a:pPr lvl="4" indent="-228600" fontAlgn="auto"/>
            <a:r>
              <a:rPr lang="zh-CN" altLang="en-US" sz="13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850"/>
            <a:ext cx="20574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850"/>
            <a:ext cx="30861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850"/>
            <a:ext cx="20574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756264" y="3767032"/>
            <a:ext cx="472222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6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楷体" panose="02010609060101010101" charset="-122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2025</a:t>
            </a:r>
            <a:r>
              <a:rPr lang="zh-CN" altLang="en-US" dirty="0">
                <a:solidFill>
                  <a:schemeClr val="tx1"/>
                </a:solidFill>
              </a:rPr>
              <a:t>年</a:t>
            </a:r>
            <a:r>
              <a:rPr lang="en-US" altLang="zh-CN" dirty="0">
                <a:solidFill>
                  <a:schemeClr val="tx1"/>
                </a:solidFill>
              </a:rPr>
              <a:t>9</a:t>
            </a:r>
            <a:r>
              <a:rPr lang="zh-CN" altLang="en-US" dirty="0">
                <a:solidFill>
                  <a:schemeClr val="tx1"/>
                </a:solidFill>
              </a:rPr>
              <a:t>月</a:t>
            </a:r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日</a:t>
            </a:r>
            <a:r>
              <a:rPr lang="en-US" altLang="zh-CN" dirty="0">
                <a:solidFill>
                  <a:schemeClr val="tx1"/>
                </a:solidFill>
              </a:rPr>
              <a:t>—7</a:t>
            </a:r>
            <a:r>
              <a:rPr lang="zh-CN" altLang="en-US" dirty="0">
                <a:solidFill>
                  <a:schemeClr val="tx1"/>
                </a:solidFill>
              </a:rPr>
              <a:t>日 内蒙古</a:t>
            </a:r>
            <a:r>
              <a:rPr lang="en-US" altLang="zh-CN" dirty="0">
                <a:solidFill>
                  <a:schemeClr val="tx1"/>
                </a:solidFill>
              </a:rPr>
              <a:t> · </a:t>
            </a:r>
            <a:r>
              <a:rPr lang="zh-CN" altLang="en-US" dirty="0">
                <a:solidFill>
                  <a:schemeClr val="tx1"/>
                </a:solidFill>
              </a:rPr>
              <a:t>呼和浩特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 descr="7b0a2020202022776f7264617274223a2022220a7d0a"/>
          <p:cNvSpPr txBox="1"/>
          <p:nvPr/>
        </p:nvSpPr>
        <p:spPr>
          <a:xfrm>
            <a:off x="0" y="1819870"/>
            <a:ext cx="9144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  Logic Workshop</a:t>
            </a:r>
            <a:endParaRPr lang="en-US" altLang="zh-CN" sz="40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21455" y="1972310"/>
            <a:ext cx="777240" cy="710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endParaRPr lang="zh-CN" altLang="en-US" sz="72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3" name="图片 12" descr="mmexport1721551947474"/>
          <p:cNvPicPr>
            <a:picLocks noChangeAspect="1"/>
          </p:cNvPicPr>
          <p:nvPr/>
        </p:nvPicPr>
        <p:blipFill>
          <a:blip r:embed="rId1"/>
          <a:srcRect l="18834" r="18647" b="12465"/>
          <a:stretch>
            <a:fillRect/>
          </a:stretch>
        </p:blipFill>
        <p:spPr>
          <a:xfrm>
            <a:off x="0" y="4243705"/>
            <a:ext cx="9143365" cy="89979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058069" y="3276900"/>
            <a:ext cx="3481251" cy="40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 b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楷体" panose="0201060906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</a:rPr>
              <a:t>承办单位：内蒙古大学数学科学学院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4" name="图片 3" descr="logo_imu_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83185"/>
            <a:ext cx="8810625" cy="1572895"/>
          </a:xfrm>
          <a:prstGeom prst="rect">
            <a:avLst/>
          </a:prstGeom>
        </p:spPr>
      </p:pic>
      <p:pic>
        <p:nvPicPr>
          <p:cNvPr id="5" name="334E55B0-647D-440b-865C-3EC943EB4CBC-3" descr="wpsoffi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285" y="2047875"/>
            <a:ext cx="1238250" cy="6953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 descr="7b0a2020202022776f7264617274223a2022220a7d0a"/>
          <p:cNvSpPr txBox="1"/>
          <p:nvPr/>
        </p:nvSpPr>
        <p:spPr>
          <a:xfrm>
            <a:off x="0" y="1819870"/>
            <a:ext cx="9144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开幕式</a:t>
            </a:r>
            <a:endParaRPr lang="zh-CN" altLang="en-US" sz="40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21455" y="1972310"/>
            <a:ext cx="777240" cy="710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endParaRPr lang="zh-CN" altLang="en-US" sz="72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3" name="图片 12" descr="mmexport1721551947474"/>
          <p:cNvPicPr>
            <a:picLocks noChangeAspect="1"/>
          </p:cNvPicPr>
          <p:nvPr/>
        </p:nvPicPr>
        <p:blipFill>
          <a:blip r:embed="rId1"/>
          <a:srcRect l="18834" r="18647" b="12465"/>
          <a:stretch>
            <a:fillRect/>
          </a:stretch>
        </p:blipFill>
        <p:spPr>
          <a:xfrm>
            <a:off x="0" y="4243705"/>
            <a:ext cx="9143365" cy="899795"/>
          </a:xfrm>
          <a:prstGeom prst="rect">
            <a:avLst/>
          </a:prstGeom>
        </p:spPr>
      </p:pic>
      <p:pic>
        <p:nvPicPr>
          <p:cNvPr id="4" name="图片 3" descr="logo_imu_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83185"/>
            <a:ext cx="8810625" cy="15728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 descr="7b0a2020202022776f7264617274223a2022220a7d0a"/>
          <p:cNvSpPr txBox="1"/>
          <p:nvPr/>
        </p:nvSpPr>
        <p:spPr>
          <a:xfrm>
            <a:off x="-635" y="2834600"/>
            <a:ext cx="9144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张瑞岗</a:t>
            </a:r>
            <a:r>
              <a:rPr lang="en-US" altLang="zh-CN" sz="40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</a:t>
            </a:r>
            <a:r>
              <a:rPr lang="zh-CN" altLang="en-US" sz="40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党委副书记</a:t>
            </a:r>
            <a:endParaRPr lang="zh-CN" altLang="en-US" sz="40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21455" y="1972310"/>
            <a:ext cx="777240" cy="710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endParaRPr lang="zh-CN" altLang="en-US" sz="72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3" name="图片 12" descr="mmexport1721551947474"/>
          <p:cNvPicPr>
            <a:picLocks noChangeAspect="1"/>
          </p:cNvPicPr>
          <p:nvPr/>
        </p:nvPicPr>
        <p:blipFill>
          <a:blip r:embed="rId1"/>
          <a:srcRect l="18834" r="18647" b="12465"/>
          <a:stretch>
            <a:fillRect/>
          </a:stretch>
        </p:blipFill>
        <p:spPr>
          <a:xfrm>
            <a:off x="0" y="4243705"/>
            <a:ext cx="9143365" cy="899795"/>
          </a:xfrm>
          <a:prstGeom prst="rect">
            <a:avLst/>
          </a:prstGeom>
        </p:spPr>
      </p:pic>
      <p:pic>
        <p:nvPicPr>
          <p:cNvPr id="4" name="图片 3" descr="logo_imu_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83185"/>
            <a:ext cx="8810625" cy="15728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12010" y="1979930"/>
            <a:ext cx="49301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内蒙古大学</a:t>
            </a:r>
            <a:r>
              <a:rPr lang="zh-CN" altLang="en-US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数学科学学院领导致辞</a:t>
            </a:r>
            <a:endParaRPr lang="zh-CN" altLang="en-US" sz="240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493645" y="1814195"/>
            <a:ext cx="777240" cy="710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endParaRPr lang="zh-CN" altLang="en-US" sz="72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3" name="图片 12" descr="mmexport1721551947474"/>
          <p:cNvPicPr>
            <a:picLocks noChangeAspect="1"/>
          </p:cNvPicPr>
          <p:nvPr/>
        </p:nvPicPr>
        <p:blipFill>
          <a:blip r:embed="rId2"/>
          <a:srcRect l="18834" r="18647" b="12465"/>
          <a:stretch>
            <a:fillRect/>
          </a:stretch>
        </p:blipFill>
        <p:spPr>
          <a:xfrm>
            <a:off x="0" y="4243705"/>
            <a:ext cx="9143365" cy="899795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753745" y="1427480"/>
            <a:ext cx="7635875" cy="24180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ctr" fontAlgn="auto">
              <a:spcBef>
                <a:spcPts val="4000"/>
              </a:spcBef>
            </a:pPr>
            <a:r>
              <a:rPr lang="en-US" altLang="zh-CN" sz="66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Times New Roman" panose="02020503050405090304" charset="0"/>
                <a:sym typeface="+mn-ea"/>
              </a:rPr>
              <a:t>会议合</a:t>
            </a:r>
            <a:r>
              <a:rPr lang="zh-CN" altLang="en-US" sz="66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Times New Roman" panose="02020503050405090304" charset="0"/>
                <a:sym typeface="+mn-ea"/>
              </a:rPr>
              <a:t>影</a:t>
            </a:r>
            <a:endParaRPr lang="en-US" altLang="zh-CN" sz="72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Times New Roman" panose="02020503050405090304" charset="0"/>
              <a:sym typeface="+mn-ea"/>
            </a:endParaRPr>
          </a:p>
          <a:p>
            <a:pPr indent="0" algn="ctr" fontAlgn="auto">
              <a:spcBef>
                <a:spcPts val="4000"/>
              </a:spcBef>
              <a:spcAft>
                <a:spcPts val="8000"/>
              </a:spcAft>
            </a:pPr>
            <a:r>
              <a:rPr lang="en-US" altLang="zh-CN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Times New Roman" panose="02020503050405090304" charset="0"/>
                <a:sym typeface="+mn-ea"/>
              </a:rPr>
              <a:t>（请移步一楼大厅</a:t>
            </a:r>
            <a:r>
              <a: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Times New Roman" panose="02020503050405090304" charset="0"/>
                <a:sym typeface="+mn-ea"/>
              </a:rPr>
              <a:t>外</a:t>
            </a:r>
            <a:r>
              <a:rPr lang="en-US" altLang="zh-CN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Times New Roman" panose="02020503050405090304" charset="0"/>
                <a:sym typeface="+mn-ea"/>
              </a:rPr>
              <a:t>）</a:t>
            </a:r>
            <a:endParaRPr lang="en-US" altLang="zh-CN" sz="4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Times New Roman" panose="02020503050405090304" charset="0"/>
              <a:sym typeface="+mn-ea"/>
            </a:endParaRPr>
          </a:p>
          <a:p>
            <a:pPr algn="ctr" fontAlgn="auto">
              <a:spcAft>
                <a:spcPts val="600"/>
              </a:spcAft>
            </a:pPr>
            <a:endParaRPr lang="en-US" altLang="zh-CN" sz="4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Times New Roman" panose="02020503050405090304" charset="0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COMMONDATA" val="eyJoZGlkIjoiNDY1YjEwZWExNzEwOGE2OWVlYzdkMWQwZGY1MWQ3OGM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334E55B0-647D-440b-865C-3EC943EB4CBC-3">
      <extobjdata type="334E55B0-647D-440b-865C-3EC943EB4CBC" data="ewoJIkltZ1NldHRpbmdKc29uIiA6ICJ7XCJkcGlcIjpcIjYwMFwiLFwiZm9ybWF0XCI6XCJQTkdcIixcInRyYW5zcGFyZW50XCI6dHJ1ZSxcImF1dG9cIjpmYWxzZX0iLAoJIkxhdGV4IiA6ICJYRnNnWEVSbGJIUmhYM3N5TkgwZ1hGMD0iLAoJIkxhdGV4SW1nQmFzZTY0IiA6ICJpVkJPUncwS0dnb0FBQUFOU1VoRVVnQUFBSUlBQUFCSkJBTUFBQUFEQXVPNUFBQUFNRkJNVkVYLy8vOEFBQUFBQUFBQUFBQUFBQUFBQUFBQUFBQUFBQUFBQUFBQUFBQUFBQUFBQUFBQUFBQUFBQUFBQUFBQUFBQXYzYUI3QUFBQUQzUlNUbE1BWnBsMjc3dEV6ZDFVaVJBaU1xdU5hSnpmQUFBQUNYQklXWE1BQUE3RUFBQU94QUdWS3c0YkFBQURxRWxFUVZSWUNhV1h2Mi9UUUJUSHozWGFwaVJWS3lUbVpHTkJvaE1iY29ZT1NBaVppWVdobVJnWVNEY2tsbVRzZ0dUK0EyZG5hSWVLcFF4Wm1FQXFBM3Y2SDRTQ1M5UFM4bmozKzUyZHRMSHZodmgrdmEvZmZmemUzWVV4dDl6ZGROdWxXeUdjbHJaeERXcVF1UjJsV3hIQVZta2p4eUFHNkRnZFpSc2hBUHd1YStUTXI2R0NId2pFNEFrQ01maUJDT0VlS3ZoRVJDMWJRUVVmRU5FcDY2T0VSMkRISGRaRGhZN3pmY28wUW96SFZWU29EcUtHQlB4QVJEd2N2VUFnQnVZRmdtTmdYaUE0Qmo4UUxabVZIaUFFQmg4UWdkcWRxa2VFeENCQlREbVIwa1ZoOElnSWhZR3hGQU43VU5vQnhqUUd4dXFvVUNVMU5BYkcxbENoQ2dpRGdiRUVKVDZVWDRiQlVCV0V4U0JCWEpUMm9VNTJ4Mm9nQ0lhS0lKSU9jVHRGbEFQU1hxUktNU3dPNHNkVHExMEhXNThWRVN2MzQrbTdMcDJEOVVaOGJYdlNTMXZIV2o0aUFuRWNaaCtkU1d3Wi90aU81Syt0WTYzbGdtZ20wMGZmWHFPc2V4YTFpTUlhREIwRm5ob2tJc2JUN3ppTWw0dC9kRllUaUVJZER1Z1lwaGxOaldiOFVveU9BVTdJTk55SzdDcHlHSElnVnMrbEhaNUdOR2YzRTZLUXc1QURrV3BJRXlDK3JtZXBWY2hqWUl4Zmh3eUluYmJ5L1poZWNBNnZlMVloajRIdk53REtkOWFBYkNnbGNPVURKY2JZWkVnVUNoZ1k0d0hRbGJQWHpmM3VEb0JlRUZzN3h3UFNrQ3hna0NCMnBRSUNWTzZnWjFmYWgrTXJvbERFSUVHb04rQjNQNU4ybVBibXJmMU5vbERFNElKSU5GVDBRV2RDaU1GbFZ6RURnd1BpeTFSRk0wYWxYc1VZMDlJcXpNRGdnTkJMeDFReWQ2eWtTeFJtWVhCQUdJVU5nTFpzTFBGY05qNnNra0F6azNrZTZVOWdPaU9Ba1d5a0Ezd2FoWjY3TjhncERnamI5VXRXRy9FSUswYWhiNkpFenhSUGZDR29pRkQ5K0NrNnNyb3NNa3dyck1DTFY3TktpZ3JtNnd2RFk4aEdVaUY2enA5YWdkODQ1aFdkR3RLdXI2T2htUjFRaGQ0OGM5N2ZsYmJpZDhrMDY5STM3VVAvSmdVS0lvSm5TdTloVzFTVUFyOEd6eThFUkFCVDRUdmVrOVRkUUNuY2hNR2tGSDlsQ3dRK3JCMnE1RkFLZkRlYVgreDVISUFKbThtV1dJVDVGckoxNjIvTFVBMzBGOUlrYjdVVkV3SjRyeWRpZnBHaXRnNDlPUDhablFtTXdRUEdNNVNVUlJWQ2RkYlVjWDlvSEtteUF4ZFltLzlXWnlSU0dEZCtrdTVKTHVySlVLRWE2ak4zdkV2R3lpaEVPckwyVDZvcGhEb25QNm43djVRcDRVTUUyN3lRVTBoSTdDek1BWThxVTBaa0ZZbHpsSk9CUW5YZjJJTzliaDE5Zm9OLzBSOS9GV0ZTTUhFNzhOdzB4ZDdZK1pKNE1kbmlHamt0ZnNYVnhWNkQ0dXpKM3R1OTdmanlQK3NKQmIyZ2NySE9BQUFBQUVsRlRrU3VRbUNDIgp9Cg=="/>
    </extobj>
  </extobjs>
</s:customData>
</file>

<file path=customXml/itemProps2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</Words>
  <Application>WPS 文字</Application>
  <PresentationFormat>全屏显示(16:9)</PresentationFormat>
  <Paragraphs>16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24" baseType="lpstr">
      <vt:lpstr>Arial</vt:lpstr>
      <vt:lpstr>宋体</vt:lpstr>
      <vt:lpstr>Wingdings</vt:lpstr>
      <vt:lpstr>Calibri</vt:lpstr>
      <vt:lpstr>Helvetica Neue</vt:lpstr>
      <vt:lpstr>汉仪书宋二KW</vt:lpstr>
      <vt:lpstr>黑体</vt:lpstr>
      <vt:lpstr>汉仪中黑KW</vt:lpstr>
      <vt:lpstr>楷体</vt:lpstr>
      <vt:lpstr>汉仪楷体KW</vt:lpstr>
      <vt:lpstr>Times New Roman</vt:lpstr>
      <vt:lpstr>华文楷体</vt:lpstr>
      <vt:lpstr>微软雅黑</vt:lpstr>
      <vt:lpstr>汉仪旗黑</vt:lpstr>
      <vt:lpstr>宋体</vt:lpstr>
      <vt:lpstr>Arial Unicode MS</vt:lpstr>
      <vt:lpstr>Calibri Light</vt:lpstr>
      <vt:lpstr>楷体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namula</dc:creator>
  <cp:lastModifiedBy>WPS_1735394476</cp:lastModifiedBy>
  <cp:revision>75</cp:revision>
  <dcterms:created xsi:type="dcterms:W3CDTF">2025-09-05T07:35:48Z</dcterms:created>
  <dcterms:modified xsi:type="dcterms:W3CDTF">2025-09-05T07:35:48Z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2052-6.15.0.8932</vt:lpwstr>
  </property>
  <property fmtid="{D5CDD505-2E9C-101B-9397-08002B2CF9AE}" pid="3" name="ICV">
    <vt:lpwstr>9FE4FA8E2BE04E4EAC809F546F8C4525_12</vt:lpwstr>
  </property>
</Properties>
</file>